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4E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82902C-1E32-4543-A6E9-A1C82ADC7005}" v="2" dt="2025-01-14T14:44:22.5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994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e Chappuis" userId="aeefe599-57f8-40e4-af3b-7486fd0d788f" providerId="ADAL" clId="{CAA9ED05-ED1F-4B7C-BD81-C3D5DAFBA4DE}"/>
    <pc:docChg chg="custSel modSld modMainMaster">
      <pc:chgData name="Mike Chappuis" userId="aeefe599-57f8-40e4-af3b-7486fd0d788f" providerId="ADAL" clId="{CAA9ED05-ED1F-4B7C-BD81-C3D5DAFBA4DE}" dt="2024-02-26T14:06:37.561" v="3" actId="478"/>
      <pc:docMkLst>
        <pc:docMk/>
      </pc:docMkLst>
      <pc:sldChg chg="addSp delSp modSp mod">
        <pc:chgData name="Mike Chappuis" userId="aeefe599-57f8-40e4-af3b-7486fd0d788f" providerId="ADAL" clId="{CAA9ED05-ED1F-4B7C-BD81-C3D5DAFBA4DE}" dt="2024-02-21T19:33:26.559" v="2" actId="478"/>
        <pc:sldMkLst>
          <pc:docMk/>
          <pc:sldMk cId="2324234657" sldId="256"/>
        </pc:sldMkLst>
      </pc:sldChg>
      <pc:sldMasterChg chg="modSldLayout">
        <pc:chgData name="Mike Chappuis" userId="aeefe599-57f8-40e4-af3b-7486fd0d788f" providerId="ADAL" clId="{CAA9ED05-ED1F-4B7C-BD81-C3D5DAFBA4DE}" dt="2024-02-26T14:06:37.561" v="3" actId="478"/>
        <pc:sldMasterMkLst>
          <pc:docMk/>
          <pc:sldMasterMk cId="2111168339" sldId="2147483648"/>
        </pc:sldMasterMkLst>
        <pc:sldLayoutChg chg="delSp mod">
          <pc:chgData name="Mike Chappuis" userId="aeefe599-57f8-40e4-af3b-7486fd0d788f" providerId="ADAL" clId="{CAA9ED05-ED1F-4B7C-BD81-C3D5DAFBA4DE}" dt="2024-02-26T14:06:37.561" v="3" actId="478"/>
          <pc:sldLayoutMkLst>
            <pc:docMk/>
            <pc:sldMasterMk cId="2111168339" sldId="2147483648"/>
            <pc:sldLayoutMk cId="3406112785" sldId="2147483649"/>
          </pc:sldLayoutMkLst>
        </pc:sldLayoutChg>
      </pc:sldMasterChg>
    </pc:docChg>
  </pc:docChgLst>
  <pc:docChgLst>
    <pc:chgData name="Fatima Azzahra" userId="039cf420-53de-473d-b2df-bb8e2c655e31" providerId="ADAL" clId="{2282902C-1E32-4543-A6E9-A1C82ADC7005}"/>
    <pc:docChg chg="custSel modSld modMainMaster">
      <pc:chgData name="Fatima Azzahra" userId="039cf420-53de-473d-b2df-bb8e2c655e31" providerId="ADAL" clId="{2282902C-1E32-4543-A6E9-A1C82ADC7005}" dt="2025-01-14T14:45:45.441" v="28" actId="1076"/>
      <pc:docMkLst>
        <pc:docMk/>
      </pc:docMkLst>
      <pc:sldChg chg="addSp delSp modSp mod">
        <pc:chgData name="Fatima Azzahra" userId="039cf420-53de-473d-b2df-bb8e2c655e31" providerId="ADAL" clId="{2282902C-1E32-4543-A6E9-A1C82ADC7005}" dt="2025-01-14T14:45:45.441" v="28" actId="1076"/>
        <pc:sldMkLst>
          <pc:docMk/>
          <pc:sldMk cId="2324234657" sldId="256"/>
        </pc:sldMkLst>
        <pc:spChg chg="add mod">
          <ac:chgData name="Fatima Azzahra" userId="039cf420-53de-473d-b2df-bb8e2c655e31" providerId="ADAL" clId="{2282902C-1E32-4543-A6E9-A1C82ADC7005}" dt="2025-01-14T14:44:35.177" v="22" actId="20577"/>
          <ac:spMkLst>
            <pc:docMk/>
            <pc:sldMk cId="2324234657" sldId="256"/>
            <ac:spMk id="2" creationId="{11B76621-91EE-C591-3032-0F6C1521F960}"/>
          </ac:spMkLst>
        </pc:spChg>
        <pc:spChg chg="del mod">
          <ac:chgData name="Fatima Azzahra" userId="039cf420-53de-473d-b2df-bb8e2c655e31" providerId="ADAL" clId="{2282902C-1E32-4543-A6E9-A1C82ADC7005}" dt="2025-01-14T14:44:13.001" v="14" actId="478"/>
          <ac:spMkLst>
            <pc:docMk/>
            <pc:sldMk cId="2324234657" sldId="256"/>
            <ac:spMk id="4" creationId="{C92F5486-3E49-B339-C9B5-704D9AD67EB1}"/>
          </ac:spMkLst>
        </pc:spChg>
        <pc:graphicFrameChg chg="add mod modGraphic">
          <ac:chgData name="Fatima Azzahra" userId="039cf420-53de-473d-b2df-bb8e2c655e31" providerId="ADAL" clId="{2282902C-1E32-4543-A6E9-A1C82ADC7005}" dt="2025-01-14T14:45:41.214" v="27" actId="1076"/>
          <ac:graphicFrameMkLst>
            <pc:docMk/>
            <pc:sldMk cId="2324234657" sldId="256"/>
            <ac:graphicFrameMk id="3" creationId="{C3612E56-E4EF-1900-7558-1FBF1B13F4E8}"/>
          </ac:graphicFrameMkLst>
        </pc:graphicFrameChg>
        <pc:graphicFrameChg chg="add mod modGraphic">
          <ac:chgData name="Fatima Azzahra" userId="039cf420-53de-473d-b2df-bb8e2c655e31" providerId="ADAL" clId="{2282902C-1E32-4543-A6E9-A1C82ADC7005}" dt="2025-01-14T14:45:45.441" v="28" actId="1076"/>
          <ac:graphicFrameMkLst>
            <pc:docMk/>
            <pc:sldMk cId="2324234657" sldId="256"/>
            <ac:graphicFrameMk id="5" creationId="{2423FA23-6CBB-3547-B9C5-5B16AF92D60C}"/>
          </ac:graphicFrameMkLst>
        </pc:graphicFrameChg>
      </pc:sldChg>
      <pc:sldMasterChg chg="modSldLayout">
        <pc:chgData name="Fatima Azzahra" userId="039cf420-53de-473d-b2df-bb8e2c655e31" providerId="ADAL" clId="{2282902C-1E32-4543-A6E9-A1C82ADC7005}" dt="2025-01-14T14:43:21.361" v="12" actId="1076"/>
        <pc:sldMasterMkLst>
          <pc:docMk/>
          <pc:sldMasterMk cId="2111168339" sldId="2147483648"/>
        </pc:sldMasterMkLst>
        <pc:sldLayoutChg chg="addSp delSp modSp mod">
          <pc:chgData name="Fatima Azzahra" userId="039cf420-53de-473d-b2df-bb8e2c655e31" providerId="ADAL" clId="{2282902C-1E32-4543-A6E9-A1C82ADC7005}" dt="2025-01-14T14:43:21.361" v="12" actId="1076"/>
          <pc:sldLayoutMkLst>
            <pc:docMk/>
            <pc:sldMasterMk cId="2111168339" sldId="2147483648"/>
            <pc:sldLayoutMk cId="3406112785" sldId="2147483649"/>
          </pc:sldLayoutMkLst>
          <pc:spChg chg="del">
            <ac:chgData name="Fatima Azzahra" userId="039cf420-53de-473d-b2df-bb8e2c655e31" providerId="ADAL" clId="{2282902C-1E32-4543-A6E9-A1C82ADC7005}" dt="2025-01-14T14:41:35.337" v="4" actId="478"/>
            <ac:spMkLst>
              <pc:docMk/>
              <pc:sldMasterMk cId="2111168339" sldId="2147483648"/>
              <pc:sldLayoutMk cId="3406112785" sldId="2147483649"/>
              <ac:spMk id="4" creationId="{D155B919-5BA9-3392-30CC-102D68AE4EE7}"/>
            </ac:spMkLst>
          </pc:spChg>
          <pc:spChg chg="del">
            <ac:chgData name="Fatima Azzahra" userId="039cf420-53de-473d-b2df-bb8e2c655e31" providerId="ADAL" clId="{2282902C-1E32-4543-A6E9-A1C82ADC7005}" dt="2025-01-14T14:41:31.868" v="2" actId="478"/>
            <ac:spMkLst>
              <pc:docMk/>
              <pc:sldMasterMk cId="2111168339" sldId="2147483648"/>
              <pc:sldLayoutMk cId="3406112785" sldId="2147483649"/>
              <ac:spMk id="5" creationId="{0DA09AF3-CE14-84EB-A559-E2150E0EFB9A}"/>
            </ac:spMkLst>
          </pc:spChg>
          <pc:spChg chg="del">
            <ac:chgData name="Fatima Azzahra" userId="039cf420-53de-473d-b2df-bb8e2c655e31" providerId="ADAL" clId="{2282902C-1E32-4543-A6E9-A1C82ADC7005}" dt="2025-01-14T14:41:40.667" v="6" actId="478"/>
            <ac:spMkLst>
              <pc:docMk/>
              <pc:sldMasterMk cId="2111168339" sldId="2147483648"/>
              <pc:sldLayoutMk cId="3406112785" sldId="2147483649"/>
              <ac:spMk id="6" creationId="{07DFE58E-C7D3-30D1-5F49-8B6C682EED4B}"/>
            </ac:spMkLst>
          </pc:spChg>
          <pc:graphicFrameChg chg="del">
            <ac:chgData name="Fatima Azzahra" userId="039cf420-53de-473d-b2df-bb8e2c655e31" providerId="ADAL" clId="{2282902C-1E32-4543-A6E9-A1C82ADC7005}" dt="2025-01-14T14:39:36.621" v="0" actId="478"/>
            <ac:graphicFrameMkLst>
              <pc:docMk/>
              <pc:sldMasterMk cId="2111168339" sldId="2147483648"/>
              <pc:sldLayoutMk cId="3406112785" sldId="2147483649"/>
              <ac:graphicFrameMk id="7" creationId="{6209D566-5BA7-7BE5-AA7F-B8176E1D63B3}"/>
            </ac:graphicFrameMkLst>
          </pc:graphicFrameChg>
          <pc:picChg chg="add mod">
            <ac:chgData name="Fatima Azzahra" userId="039cf420-53de-473d-b2df-bb8e2c655e31" providerId="ADAL" clId="{2282902C-1E32-4543-A6E9-A1C82ADC7005}" dt="2025-01-14T14:43:14.263" v="10" actId="1076"/>
            <ac:picMkLst>
              <pc:docMk/>
              <pc:sldMasterMk cId="2111168339" sldId="2147483648"/>
              <pc:sldLayoutMk cId="3406112785" sldId="2147483649"/>
              <ac:picMk id="8" creationId="{C17F0870-41FF-B71A-D2FB-07C40A134577}"/>
            </ac:picMkLst>
          </pc:picChg>
          <pc:picChg chg="add mod">
            <ac:chgData name="Fatima Azzahra" userId="039cf420-53de-473d-b2df-bb8e2c655e31" providerId="ADAL" clId="{2282902C-1E32-4543-A6E9-A1C82ADC7005}" dt="2025-01-14T14:43:14.263" v="10" actId="1076"/>
            <ac:picMkLst>
              <pc:docMk/>
              <pc:sldMasterMk cId="2111168339" sldId="2147483648"/>
              <pc:sldLayoutMk cId="3406112785" sldId="2147483649"/>
              <ac:picMk id="9" creationId="{73EA9B04-529D-DC6B-8CB9-FDA4AABBC4DE}"/>
            </ac:picMkLst>
          </pc:picChg>
          <pc:picChg chg="add mod">
            <ac:chgData name="Fatima Azzahra" userId="039cf420-53de-473d-b2df-bb8e2c655e31" providerId="ADAL" clId="{2282902C-1E32-4543-A6E9-A1C82ADC7005}" dt="2025-01-14T14:43:21.361" v="12" actId="1076"/>
            <ac:picMkLst>
              <pc:docMk/>
              <pc:sldMasterMk cId="2111168339" sldId="2147483648"/>
              <pc:sldLayoutMk cId="3406112785" sldId="2147483649"/>
              <ac:picMk id="10" creationId="{9D21E143-0E4F-AF35-600B-4971CCEDED97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5295F-7401-A308-A483-3D0FC950E1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F38C34-DC19-37F7-FC03-8569116FA6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AD0DFB-68AB-594E-ECB2-E286C0C4A0B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2863" r="2863"/>
          <a:stretch/>
        </p:blipFill>
        <p:spPr>
          <a:xfrm>
            <a:off x="432122" y="5718444"/>
            <a:ext cx="11423761" cy="1035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112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BD9EF-91E5-0741-0547-F1D053998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BDC612-1A22-3DCD-B14D-6BBDBD362A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1A862C-AD2F-3C2D-59D5-4649074DE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51227-0CB2-40B2-929C-54FDD9978466}" type="datetimeFigureOut">
              <a:rPr lang="en-CH" smtClean="0"/>
              <a:t>01/21/2026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36194-774C-8703-C5DB-ED163E6F0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72BEF-E9EB-8B08-F9AC-CC7CAB462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B8BB-D232-4CDE-9B3D-FE2B9200E02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55011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FE860-3A8B-2604-2914-6208FB5250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361752-5189-0661-8B14-6264051EA9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0D6813-BAEF-A5C0-0AAA-00FABB938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51227-0CB2-40B2-929C-54FDD9978466}" type="datetimeFigureOut">
              <a:rPr lang="en-CH" smtClean="0"/>
              <a:t>01/21/2026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466EE-EBA0-4084-38B7-82A19DA3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7D058E-DD12-715C-4606-C1B98BA1F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B8BB-D232-4CDE-9B3D-FE2B9200E02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89205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CE283-C70E-DFEF-BD8B-0D571EC29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384B9-5586-21CF-047E-542450CBB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5158E-B21D-F037-4D91-6C37182CC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51227-0CB2-40B2-929C-54FDD9978466}" type="datetimeFigureOut">
              <a:rPr lang="en-CH" smtClean="0"/>
              <a:t>01/21/2026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19778-37AD-C458-62DC-73853392E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03020-EC33-8226-67BC-803625A71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B8BB-D232-4CDE-9B3D-FE2B9200E02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32501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27369-88BB-5240-C042-B04C60839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211F0-4461-C669-49C2-F9C0C1513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49E1C-DD7E-C111-D296-23CD4F280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51227-0CB2-40B2-929C-54FDD9978466}" type="datetimeFigureOut">
              <a:rPr lang="en-CH" smtClean="0"/>
              <a:t>01/21/2026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B5EE0-1C08-BD14-0CE1-5A2FFC4B5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98720-7A97-1BE8-5430-118726753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B8BB-D232-4CDE-9B3D-FE2B9200E02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026307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6F9B9-4491-FC2A-7394-1C91A8BE6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0CA4E-8274-618D-C32E-64858CD1F4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CFE654-C49B-E936-FB64-A63208C95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B12E85-E632-B85E-D266-8F51BA7B2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51227-0CB2-40B2-929C-54FDD9978466}" type="datetimeFigureOut">
              <a:rPr lang="en-CH" smtClean="0"/>
              <a:t>01/21/2026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19F6A-2F23-9767-BE96-C71DBDD69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07DF24-C927-DB7F-F759-B5CAD968B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B8BB-D232-4CDE-9B3D-FE2B9200E02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488116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8F41D-217E-A4B4-35BC-F8AE3B49C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AA68D1-2F41-CFB7-10E4-30C561CAA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4D2899-D1BC-3323-20B8-82BBC2EEAC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9BF7D-27AA-5D7D-53FD-6529CFFED5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FAD026-4423-753C-2FD2-5FB03EBBDB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E5132-C58A-9618-9EEA-E973497EC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51227-0CB2-40B2-929C-54FDD9978466}" type="datetimeFigureOut">
              <a:rPr lang="en-CH" smtClean="0"/>
              <a:t>01/21/2026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D6F416-4797-9916-BB2A-BABC64891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04FB2E-DD68-09DF-8DA6-635378CE1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B8BB-D232-4CDE-9B3D-FE2B9200E02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22299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E5E4F-40F0-9199-8A0C-238774B5B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F4E85-F807-971C-D023-4CFC15F08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51227-0CB2-40B2-929C-54FDD9978466}" type="datetimeFigureOut">
              <a:rPr lang="en-CH" smtClean="0"/>
              <a:t>01/21/2026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F192E-C621-D0B0-A180-1349F515D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D5D277-0E9D-CE36-27F5-2473C0AD2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B8BB-D232-4CDE-9B3D-FE2B9200E02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895135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641969-D266-6504-25D8-2C919EA2C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51227-0CB2-40B2-929C-54FDD9978466}" type="datetimeFigureOut">
              <a:rPr lang="en-CH" smtClean="0"/>
              <a:t>01/21/2026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38D3AF-78CE-8942-BF97-2F0EB30E7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136904-77E2-63F0-3F22-DC7662157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B8BB-D232-4CDE-9B3D-FE2B9200E02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771137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A0F77-7B6C-75D7-65B3-CFF063210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85F2E-4AB4-6F73-937A-CC4FFD953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7AECDC-E78A-093E-4D4E-8839E966BC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B04C84-B153-9C08-DFE5-E2090323C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51227-0CB2-40B2-929C-54FDD9978466}" type="datetimeFigureOut">
              <a:rPr lang="en-CH" smtClean="0"/>
              <a:t>01/21/2026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A69EF1-873A-CF03-354A-174A78F33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4FFAB7-514E-FE51-112E-43F299533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B8BB-D232-4CDE-9B3D-FE2B9200E02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145790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96B81-E1A1-B803-F452-CB613F0BE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28A3F5-CD54-4D7C-6505-B91997B1F6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EBC458-D6A7-8CBD-84B1-A7EFDA14A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611F6F-AEBA-3DD5-B814-9276DC3C7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51227-0CB2-40B2-929C-54FDD9978466}" type="datetimeFigureOut">
              <a:rPr lang="en-CH" smtClean="0"/>
              <a:t>01/21/2026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8878D6-8DE9-4DA0-2FAD-259CF1868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81109E-8314-3163-8627-470110376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B8BB-D232-4CDE-9B3D-FE2B9200E02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602838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DADCD5-9F3D-8BA9-6F6B-06A12338D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D3DAC1-E90E-6DE0-2A17-675E2A452E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884CCD-9162-9D28-1784-9D21CEFA64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51227-0CB2-40B2-929C-54FDD9978466}" type="datetimeFigureOut">
              <a:rPr lang="en-CH" smtClean="0"/>
              <a:t>01/21/2026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3D9FF-8290-F1E9-A10C-F1A015B635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FD7AC-D0BC-B04D-24EC-EF8F2962DB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7B8BB-D232-4CDE-9B3D-FE2B9200E02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111168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B76621-91EE-C591-3032-0F6C1521F960}"/>
              </a:ext>
            </a:extLst>
          </p:cNvPr>
          <p:cNvSpPr txBox="1"/>
          <p:nvPr/>
        </p:nvSpPr>
        <p:spPr>
          <a:xfrm>
            <a:off x="3829991" y="577240"/>
            <a:ext cx="4616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b="1" dirty="0">
                <a:solidFill>
                  <a:srgbClr val="1A4E89"/>
                </a:solidFill>
                <a:latin typeface="Aptos" panose="020B0004020202020204" pitchFamily="34" charset="0"/>
              </a:rPr>
              <a:t>Conflict of Interest</a:t>
            </a:r>
            <a:endParaRPr lang="en-US" sz="3200" b="1" dirty="0">
              <a:solidFill>
                <a:srgbClr val="1A4E89"/>
              </a:solidFill>
              <a:latin typeface="Aptos" panose="020B00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3612E56-E4EF-1900-7558-1FBF1B13F4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497347"/>
              </p:ext>
            </p:extLst>
          </p:nvPr>
        </p:nvGraphicFramePr>
        <p:xfrm>
          <a:off x="604155" y="1734340"/>
          <a:ext cx="32512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3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7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800" dirty="0">
                          <a:solidFill>
                            <a:srgbClr val="FF0000"/>
                          </a:solidFill>
                          <a:latin typeface="Aptos" panose="020B0004020202020204" pitchFamily="34" charset="0"/>
                        </a:rPr>
                        <a:t>X</a:t>
                      </a:r>
                      <a:endParaRPr lang="en-US" sz="1800" dirty="0">
                        <a:solidFill>
                          <a:srgbClr val="FF0000"/>
                        </a:solidFill>
                        <a:latin typeface="Aptos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No, </a:t>
                      </a:r>
                      <a:r>
                        <a:rPr lang="nl-NL" sz="1800" dirty="0" err="1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nothing</a:t>
                      </a:r>
                      <a:r>
                        <a:rPr lang="nl-NL" sz="180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nl-NL" sz="1800" dirty="0" err="1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to</a:t>
                      </a:r>
                      <a:r>
                        <a:rPr lang="nl-NL" sz="180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 </a:t>
                      </a:r>
                      <a:r>
                        <a:rPr lang="nl-NL" sz="1800" dirty="0" err="1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disclose</a:t>
                      </a:r>
                      <a:endParaRPr lang="en-US" sz="1800" dirty="0">
                        <a:solidFill>
                          <a:schemeClr val="tx1"/>
                        </a:solidFill>
                        <a:latin typeface="Aptos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  <a:latin typeface="Aptos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 b="1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Yes, </a:t>
                      </a:r>
                      <a:r>
                        <a:rPr lang="nl-NL" sz="1800" b="1" dirty="0" err="1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specified</a:t>
                      </a:r>
                      <a:r>
                        <a:rPr lang="nl-NL" sz="1800" b="1" baseline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 below: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ptos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423FA23-6CBB-3547-B9C5-5B16AF92D6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064326"/>
              </p:ext>
            </p:extLst>
          </p:nvPr>
        </p:nvGraphicFramePr>
        <p:xfrm>
          <a:off x="604155" y="3052318"/>
          <a:ext cx="10809164" cy="18204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22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3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8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75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08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918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561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Receipt of grants / research supports: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Receipt of honoraria or consultation fees: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Participation in a company sponsored speaker’s bureau: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Stock shareholder: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Spouse / partner: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Other support: 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1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i="1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Yes, company name </a:t>
                      </a:r>
                      <a:endParaRPr lang="en-US" sz="1300" b="0" i="1" u="none" strike="noStrike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i="1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 none</a:t>
                      </a:r>
                      <a:endParaRPr lang="en-US" sz="1300" b="0" i="1" u="none" strike="noStrike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i="1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none </a:t>
                      </a:r>
                      <a:endParaRPr lang="en-US" sz="1300" b="0" i="1" u="none" strike="noStrike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i="1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Yes, company name </a:t>
                      </a:r>
                      <a:endParaRPr lang="en-US" sz="1300" b="0" i="1" u="none" strike="noStrike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i="1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none </a:t>
                      </a:r>
                      <a:endParaRPr lang="en-US" sz="1300" b="0" i="1" u="none" strike="noStrike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i="1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none </a:t>
                      </a:r>
                      <a:endParaRPr lang="en-US" sz="1300" b="0" i="1" u="none" strike="noStrike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1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i="1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  <a:endParaRPr lang="en-US" sz="1300" b="0" i="1" u="none" strike="noStrike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i="1" u="none" strike="noStrike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  <a:endParaRPr lang="en-US" sz="1300" b="0" i="1" u="none" strike="noStrike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i="1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  <a:endParaRPr lang="en-US" sz="1300" b="0" i="1" u="none" strike="noStrike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i="1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  <a:endParaRPr lang="en-US" sz="1300" b="0" i="1" u="none" strike="noStrike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i="1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  <a:endParaRPr lang="en-US" sz="1300" b="0" i="1" u="none" strike="noStrike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i="1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  <a:endParaRPr lang="en-US" sz="1300" b="0" i="1" u="none" strike="noStrike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1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i="1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  <a:endParaRPr lang="en-US" sz="1300" b="0" i="1" u="none" strike="noStrike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i="1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  <a:endParaRPr lang="en-US" sz="1300" b="0" i="1" u="none" strike="noStrike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i="1" u="none" strike="noStrike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  <a:endParaRPr lang="en-US" sz="1300" b="0" i="1" u="none" strike="noStrike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i="1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  <a:endParaRPr lang="en-US" sz="1300" b="0" i="1" u="none" strike="noStrike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i="1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  <a:endParaRPr lang="en-US" sz="1300" b="0" i="1" u="none" strike="noStrike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i="1" u="none" strike="noStrike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  <a:endParaRPr lang="en-US" sz="1300" b="0" i="1" u="none" strike="noStrike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4234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D7A47A872AC74CBD3A14B11B049271" ma:contentTypeVersion="12" ma:contentTypeDescription="Create a new document." ma:contentTypeScope="" ma:versionID="d2f616a6b90aae821babca98344a65f5">
  <xsd:schema xmlns:xsd="http://www.w3.org/2001/XMLSchema" xmlns:xs="http://www.w3.org/2001/XMLSchema" xmlns:p="http://schemas.microsoft.com/office/2006/metadata/properties" xmlns:ns2="3416ac4a-8f0b-49c9-81d2-f6575b975519" xmlns:ns3="6112d127-da61-449b-bfda-da870828b358" targetNamespace="http://schemas.microsoft.com/office/2006/metadata/properties" ma:root="true" ma:fieldsID="5e05161037706d2052fc63c36323fda6" ns2:_="" ns3:_="">
    <xsd:import namespace="3416ac4a-8f0b-49c9-81d2-f6575b975519"/>
    <xsd:import namespace="6112d127-da61-449b-bfda-da870828b3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6ac4a-8f0b-49c9-81d2-f6575b9755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06aaa40-c663-4506-a8f2-94edda6b6d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12d127-da61-449b-bfda-da870828b35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40165b5-8d16-48cb-aec4-d527dfeaabcf}" ma:internalName="TaxCatchAll" ma:showField="CatchAllData" ma:web="6112d127-da61-449b-bfda-da870828b3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416ac4a-8f0b-49c9-81d2-f6575b975519">
      <Terms xmlns="http://schemas.microsoft.com/office/infopath/2007/PartnerControls"/>
    </lcf76f155ced4ddcb4097134ff3c332f>
    <TaxCatchAll xmlns="6112d127-da61-449b-bfda-da870828b358" xsi:nil="true"/>
  </documentManagement>
</p:properties>
</file>

<file path=customXml/itemProps1.xml><?xml version="1.0" encoding="utf-8"?>
<ds:datastoreItem xmlns:ds="http://schemas.openxmlformats.org/officeDocument/2006/customXml" ds:itemID="{77681CE2-7181-4078-AB3A-E031E891B5CC}"/>
</file>

<file path=customXml/itemProps2.xml><?xml version="1.0" encoding="utf-8"?>
<ds:datastoreItem xmlns:ds="http://schemas.openxmlformats.org/officeDocument/2006/customXml" ds:itemID="{C8C34077-D081-4264-9868-EF0879B48B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B8C050-DB3F-487C-A852-8AAC09612744}">
  <ds:schemaRefs>
    <ds:schemaRef ds:uri="http://schemas.microsoft.com/office/2006/metadata/properties"/>
    <ds:schemaRef ds:uri="http://schemas.microsoft.com/office/infopath/2007/PartnerControls"/>
    <ds:schemaRef ds:uri="68cfbd4b-5d29-4528-a60f-bd35048a9168"/>
    <ds:schemaRef ds:uri="011382d1-5d2f-4918-a5c9-5a387d717400"/>
    <ds:schemaRef ds:uri="5897b647-5b3c-4000-929c-5cf753c83cd8"/>
    <ds:schemaRef ds:uri="af9e2412-8a3d-4c15-a36d-fb08fd2cf153"/>
  </ds:schemaRefs>
</ds:datastoreItem>
</file>

<file path=docMetadata/LabelInfo.xml><?xml version="1.0" encoding="utf-8"?>
<clbl:labelList xmlns:clbl="http://schemas.microsoft.com/office/2020/mipLabelMetadata">
  <clbl:label id="{d026bb9f-849e-4520-adf3-36adc211bebd}" enabled="1" method="Privileged" siteId="{ac144e41-8001-48f0-9e1c-170716ed06b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71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Gaelle Notzli</dc:creator>
  <cp:lastModifiedBy>Coralie Deleage</cp:lastModifiedBy>
  <cp:revision>3</cp:revision>
  <dcterms:created xsi:type="dcterms:W3CDTF">2023-02-16T18:46:42Z</dcterms:created>
  <dcterms:modified xsi:type="dcterms:W3CDTF">2026-01-21T09:29:10Z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026bb9f-849e-4520-adf3-36adc211bebd_Enabled">
    <vt:lpwstr>true</vt:lpwstr>
  </property>
  <property fmtid="{D5CDD505-2E9C-101B-9397-08002B2CF9AE}" pid="3" name="MSIP_Label_d026bb9f-849e-4520-adf3-36adc211bebd_SetDate">
    <vt:lpwstr>2023-02-16T18:47:26Z</vt:lpwstr>
  </property>
  <property fmtid="{D5CDD505-2E9C-101B-9397-08002B2CF9AE}" pid="4" name="MSIP_Label_d026bb9f-849e-4520-adf3-36adc211bebd_Method">
    <vt:lpwstr>Privileged</vt:lpwstr>
  </property>
  <property fmtid="{D5CDD505-2E9C-101B-9397-08002B2CF9AE}" pid="5" name="MSIP_Label_d026bb9f-849e-4520-adf3-36adc211bebd_Name">
    <vt:lpwstr>Public</vt:lpwstr>
  </property>
  <property fmtid="{D5CDD505-2E9C-101B-9397-08002B2CF9AE}" pid="6" name="MSIP_Label_d026bb9f-849e-4520-adf3-36adc211bebd_SiteId">
    <vt:lpwstr>ac144e41-8001-48f0-9e1c-170716ed06b6</vt:lpwstr>
  </property>
  <property fmtid="{D5CDD505-2E9C-101B-9397-08002B2CF9AE}" pid="7" name="MSIP_Label_d026bb9f-849e-4520-adf3-36adc211bebd_ActionId">
    <vt:lpwstr>8caf23f4-c303-4d70-8310-6a36b87c8af3</vt:lpwstr>
  </property>
  <property fmtid="{D5CDD505-2E9C-101B-9397-08002B2CF9AE}" pid="8" name="MSIP_Label_d026bb9f-849e-4520-adf3-36adc211bebd_ContentBits">
    <vt:lpwstr>0</vt:lpwstr>
  </property>
  <property fmtid="{D5CDD505-2E9C-101B-9397-08002B2CF9AE}" pid="9" name="ContentTypeId">
    <vt:lpwstr>0x01010021D7A47A872AC74CBD3A14B11B049271</vt:lpwstr>
  </property>
  <property fmtid="{D5CDD505-2E9C-101B-9397-08002B2CF9AE}" pid="10" name="MediaServiceImageTags">
    <vt:lpwstr/>
  </property>
</Properties>
</file>