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0" d="100"/>
          <a:sy n="70" d="100"/>
        </p:scale>
        <p:origin x="1166" y="2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oralie Deleage" userId="7a916c06-5944-494a-85f6-c020dcc89fcc" providerId="ADAL" clId="{25DB5DEE-D5B1-46ED-800C-95B9C1A67CA5}"/>
    <pc:docChg chg="modSld">
      <pc:chgData name="Coralie Deleage" userId="7a916c06-5944-494a-85f6-c020dcc89fcc" providerId="ADAL" clId="{25DB5DEE-D5B1-46ED-800C-95B9C1A67CA5}" dt="2026-01-12T10:14:19.346" v="0" actId="1076"/>
      <pc:docMkLst>
        <pc:docMk/>
      </pc:docMkLst>
      <pc:sldChg chg="modSp mod">
        <pc:chgData name="Coralie Deleage" userId="7a916c06-5944-494a-85f6-c020dcc89fcc" providerId="ADAL" clId="{25DB5DEE-D5B1-46ED-800C-95B9C1A67CA5}" dt="2026-01-12T10:14:19.346" v="0" actId="1076"/>
        <pc:sldMkLst>
          <pc:docMk/>
          <pc:sldMk cId="4288593407" sldId="256"/>
        </pc:sldMkLst>
        <pc:picChg chg="mod">
          <ac:chgData name="Coralie Deleage" userId="7a916c06-5944-494a-85f6-c020dcc89fcc" providerId="ADAL" clId="{25DB5DEE-D5B1-46ED-800C-95B9C1A67CA5}" dt="2026-01-12T10:14:19.346" v="0" actId="1076"/>
          <ac:picMkLst>
            <pc:docMk/>
            <pc:sldMk cId="4288593407" sldId="256"/>
            <ac:picMk id="5" creationId="{ACB0F263-F204-4585-4352-14CC8CE6C8F5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7B3BDC-1E00-110E-7A2B-67D6CDB8F97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7E26185-AE48-9647-45F4-F8A1DF0ABED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7AB2A4-F9E3-33D7-4D9D-5E31F8885A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8C7ED1-80CA-43C9-BB48-110F57C2B6DD}" type="datetimeFigureOut">
              <a:rPr lang="en-GB" smtClean="0"/>
              <a:t>12/01/2026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08C80C-BD24-8DA9-4C86-882B374EAD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A45A0F4-5B36-83F0-8FB9-18D9A4AA12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C8A82F-73D1-4810-A8DA-677959AC37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249424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7E8E10-A0FF-6DDB-6522-5CC48F1110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C588FA8-9E74-0F28-906B-A61122ED796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C95020F-C04A-07DF-A39D-7D6C783FA4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8C7ED1-80CA-43C9-BB48-110F57C2B6DD}" type="datetimeFigureOut">
              <a:rPr lang="en-GB" smtClean="0"/>
              <a:t>12/01/2026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838408-F40F-8AC8-10F3-5CD0AE5E82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4BA656-2C16-A044-D37C-26421C5F8D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C8A82F-73D1-4810-A8DA-677959AC37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086524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B409B30-61B7-D3ED-D49B-AAFC0EF7422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FD8ADDA-A333-A369-177B-AE4F347FF40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59E672-894F-A3D5-A9D0-C433CDD7CD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8C7ED1-80CA-43C9-BB48-110F57C2B6DD}" type="datetimeFigureOut">
              <a:rPr lang="en-GB" smtClean="0"/>
              <a:t>12/01/2026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53FE9BC-AB58-19D5-1043-47BF6934AB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A7993FC-6FA5-826F-B888-2EA5F62DC0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C8A82F-73D1-4810-A8DA-677959AC37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579121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3007AE-9E8E-948B-D25C-D36B95B7C2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2D4D90-6052-8812-5E6E-A1DDE3C1FA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E1BABCD-0B09-9293-0B62-99D1312616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8C7ED1-80CA-43C9-BB48-110F57C2B6DD}" type="datetimeFigureOut">
              <a:rPr lang="en-GB" smtClean="0"/>
              <a:t>12/01/2026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0585D5E-F58C-A46B-3AE5-AA803A5C57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CAB7FC1-FA79-1436-1828-A6A1FD8F32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C8A82F-73D1-4810-A8DA-677959AC37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932875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1B8728-4410-9AC8-8CB3-52F9D81EA2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2E52FCE-5189-5D62-FDF1-8D3B7315F5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59FA88A-0FC7-06C2-9E74-E94D2E89C5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8C7ED1-80CA-43C9-BB48-110F57C2B6DD}" type="datetimeFigureOut">
              <a:rPr lang="en-GB" smtClean="0"/>
              <a:t>12/01/2026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DD3DC22-2D98-EA18-B545-B2CB62F214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6341301-C23D-F2A1-7A9D-5DD746694B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C8A82F-73D1-4810-A8DA-677959AC37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926531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F5A706-7C13-114F-CB8D-421C3BBD71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E54316-6CD7-77E6-3EB0-C9B09B131F2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99E94CD-84F2-FD12-391F-2CDE53B9D2F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A1B626C-0B91-06D0-68EC-51D742668A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8C7ED1-80CA-43C9-BB48-110F57C2B6DD}" type="datetimeFigureOut">
              <a:rPr lang="en-GB" smtClean="0"/>
              <a:t>12/01/2026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CAB084B-726E-9630-867E-8CD7881D40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A122A7E-1B53-5465-DF72-13493CF577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C8A82F-73D1-4810-A8DA-677959AC37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721942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785383-50A9-261B-8BE8-7EB5961B00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DBC0898-0374-1FD5-CE93-82C31F7EC1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7EDF1AC-8038-60F9-797A-EC2F0FD805A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C7EA385-278F-388C-FEAC-3DC4D4A4861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7796A37-2B83-3521-DCEA-24A351955CC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0ACD937-1718-9A1A-71C1-4DA731D7C5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8C7ED1-80CA-43C9-BB48-110F57C2B6DD}" type="datetimeFigureOut">
              <a:rPr lang="en-GB" smtClean="0"/>
              <a:t>12/01/2026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E34084E-2451-B560-4949-1F8A29FAFB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0B5F809-C886-6245-2440-4A872133E9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C8A82F-73D1-4810-A8DA-677959AC37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632056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384664-17B3-8E51-AB24-C6BEB26047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BDEE243-EF1E-2BB4-07EA-9AA65E7708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8C7ED1-80CA-43C9-BB48-110F57C2B6DD}" type="datetimeFigureOut">
              <a:rPr lang="en-GB" smtClean="0"/>
              <a:t>12/01/2026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FE3F13D-D26B-D732-1C21-AF97DA3BFC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09283EB-2B90-06E6-7391-82C8C5B767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C8A82F-73D1-4810-A8DA-677959AC37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39480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8076A22-B27E-6C8E-171A-D15947F28F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8C7ED1-80CA-43C9-BB48-110F57C2B6DD}" type="datetimeFigureOut">
              <a:rPr lang="en-GB" smtClean="0"/>
              <a:t>12/01/2026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B28074A-2F91-0736-25DB-2AC044D813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CBEB764-03DA-0CED-6250-7EF0C212F9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C8A82F-73D1-4810-A8DA-677959AC37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449603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DB1758-77AD-0EE3-274F-6AE943B3EE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6B51F0-A4AF-51A8-19C9-876745D0BF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CDD850E-0496-8931-BC05-D74EF64911B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AF4239F-59A2-0085-D76B-CE395FDEDB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8C7ED1-80CA-43C9-BB48-110F57C2B6DD}" type="datetimeFigureOut">
              <a:rPr lang="en-GB" smtClean="0"/>
              <a:t>12/01/2026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C09F66A-281F-C092-DE15-FB3F8EF819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C5F3617-D4FE-E012-20BB-E5C5D7D866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C8A82F-73D1-4810-A8DA-677959AC37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907361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2CF057-0CE9-747A-5FD4-1E7259F534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56E2606-4D4F-4B0A-8D98-336823CE5E0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08D9C95-90A8-5FD0-09B5-611D0175354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D2CAAA2-7194-DC68-6F1F-03ADFE5885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8C7ED1-80CA-43C9-BB48-110F57C2B6DD}" type="datetimeFigureOut">
              <a:rPr lang="en-GB" smtClean="0"/>
              <a:t>12/01/2026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BEADFBF-B27A-E86A-3451-5FB5F5A200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4E6D7FD-D4C7-EDC5-502D-E8D81A8BE9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C8A82F-73D1-4810-A8DA-677959AC37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586102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0546477-F470-0BAB-2B0B-4B7730A59A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57D3452-0C56-6E60-4A72-6AFAD8F7132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E4E1AF-14E8-1F56-FA34-0EAD749ED7C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A8C7ED1-80CA-43C9-BB48-110F57C2B6DD}" type="datetimeFigureOut">
              <a:rPr lang="en-GB" smtClean="0"/>
              <a:t>12/01/2026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9CFCBE4-E58B-DF4B-D72C-B361259906E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733B976-30B9-C3DE-DA20-F075E109959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9C8A82F-73D1-4810-A8DA-677959AC37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903736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red and blue text&#10;&#10;AI-generated content may be incorrect.">
            <a:extLst>
              <a:ext uri="{FF2B5EF4-FFF2-40B4-BE49-F238E27FC236}">
                <a16:creationId xmlns:a16="http://schemas.microsoft.com/office/drawing/2014/main" id="{ACB0F263-F204-4585-4352-14CC8CE6C8F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36629" y="5735637"/>
            <a:ext cx="2155371" cy="9857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85934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6112d127-da61-449b-bfda-da870828b358" xsi:nil="true"/>
    <lcf76f155ced4ddcb4097134ff3c332f xmlns="3416ac4a-8f0b-49c9-81d2-f6575b975519">
      <Terms xmlns="http://schemas.microsoft.com/office/infopath/2007/PartnerControls"/>
    </lcf76f155ced4ddcb4097134ff3c332f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1D7A47A872AC74CBD3A14B11B049271" ma:contentTypeVersion="12" ma:contentTypeDescription="Create a new document." ma:contentTypeScope="" ma:versionID="0c79666116c8b004fcd78fcb5308c48a">
  <xsd:schema xmlns:xsd="http://www.w3.org/2001/XMLSchema" xmlns:xs="http://www.w3.org/2001/XMLSchema" xmlns:p="http://schemas.microsoft.com/office/2006/metadata/properties" xmlns:ns2="3416ac4a-8f0b-49c9-81d2-f6575b975519" xmlns:ns3="6112d127-da61-449b-bfda-da870828b358" targetNamespace="http://schemas.microsoft.com/office/2006/metadata/properties" ma:root="true" ma:fieldsID="2d75cc16b4011963a4c76ce4726d6da6" ns2:_="" ns3:_="">
    <xsd:import namespace="3416ac4a-8f0b-49c9-81d2-f6575b975519"/>
    <xsd:import namespace="6112d127-da61-449b-bfda-da870828b35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416ac4a-8f0b-49c9-81d2-f6575b97551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806aaa40-c663-4506-a8f2-94edda6b6de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112d127-da61-449b-bfda-da870828b358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440165b5-8d16-48cb-aec4-d527dfeaabcf}" ma:internalName="TaxCatchAll" ma:showField="CatchAllData" ma:web="6112d127-da61-449b-bfda-da870828b35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44327F24-3210-4E3F-9702-B869EB513DE6}">
  <ds:schemaRefs>
    <ds:schemaRef ds:uri="http://schemas.microsoft.com/office/2006/metadata/properties"/>
    <ds:schemaRef ds:uri="http://schemas.microsoft.com/office/infopath/2007/PartnerControls"/>
    <ds:schemaRef ds:uri="6112d127-da61-449b-bfda-da870828b358"/>
    <ds:schemaRef ds:uri="3416ac4a-8f0b-49c9-81d2-f6575b975519"/>
  </ds:schemaRefs>
</ds:datastoreItem>
</file>

<file path=customXml/itemProps2.xml><?xml version="1.0" encoding="utf-8"?>
<ds:datastoreItem xmlns:ds="http://schemas.openxmlformats.org/officeDocument/2006/customXml" ds:itemID="{0B9F6C54-C35C-4C74-9D6E-2DE2EC39577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416ac4a-8f0b-49c9-81d2-f6575b975519"/>
    <ds:schemaRef ds:uri="6112d127-da61-449b-bfda-da870828b35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15CD7C44-64F3-4561-8636-2E7E10BAB277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>
  <clbl:label id="{d026bb9f-849e-4520-adf3-36adc211bebd}" enabled="1" method="Privileged" siteId="{ac144e41-8001-48f0-9e1c-170716ed06b6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Coralie Deleage</dc:creator>
  <cp:lastModifiedBy>Coralie Deleage</cp:lastModifiedBy>
  <cp:revision>1</cp:revision>
  <dcterms:created xsi:type="dcterms:W3CDTF">2026-01-12T09:56:08Z</dcterms:created>
  <dcterms:modified xsi:type="dcterms:W3CDTF">2026-01-12T10:14:38Z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0x01010021D7A47A872AC74CBD3A14B11B049271</vt:lpwstr>
  </property>
  <property fmtid="{D5CDD505-2E9C-101B-9397-08002B2CF9AE}" pid="3" name="MediaServiceImageTags">
    <vt:lpwstr/>
  </property>
</Properties>
</file>